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96634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988133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246734" y="3118118"/>
            <a:ext cx="1756023" cy="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2117683"/>
            <a:ext cx="1763145" cy="100043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 and  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multiplayer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592293" y="222553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592293" y="2854727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284994" y="2171144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3826827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390779" y="3505561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9636" y="3320374"/>
            <a:ext cx="1739560" cy="76408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477148" y="349684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59636" y="2117683"/>
            <a:ext cx="1772447" cy="772476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477148" y="285599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75775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4887306"/>
            <a:ext cx="283182" cy="8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7724549-8D6A-C792-2F1E-A5EAFB55F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30" y="798046"/>
            <a:ext cx="1822597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4526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7131669" y="2711299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C6370D8-1490-486E-578A-B790344B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6" y="2739157"/>
            <a:ext cx="2008717" cy="136347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8B9CC17-38B5-81DD-2E0F-EE213B01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4784367"/>
            <a:ext cx="2013617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  <a:endCxn id="21" idx="3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8198</TotalTime>
  <Words>198</Words>
  <Application>Microsoft Office PowerPoint</Application>
  <PresentationFormat>ワイド画面</PresentationFormat>
  <Paragraphs>160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Kiyohito Itoh</cp:lastModifiedBy>
  <cp:revision>266</cp:revision>
  <dcterms:created xsi:type="dcterms:W3CDTF">2022-10-13T13:07:36Z</dcterms:created>
  <dcterms:modified xsi:type="dcterms:W3CDTF">2023-07-26T09:39:58Z</dcterms:modified>
</cp:coreProperties>
</file>